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9834" autoAdjust="0"/>
  </p:normalViewPr>
  <p:slideViewPr>
    <p:cSldViewPr>
      <p:cViewPr>
        <p:scale>
          <a:sx n="112" d="100"/>
          <a:sy n="112" d="100"/>
        </p:scale>
        <p:origin x="-150" y="15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455" y="833178"/>
            <a:ext cx="2589028" cy="1054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50" b="1" dirty="0" err="1">
                <a:latin typeface="Arial" panose="020B0604020202020204" pitchFamily="34" charset="0"/>
                <a:cs typeface="Arial" panose="020B0604020202020204" pitchFamily="34" charset="0"/>
              </a:rPr>
              <a:t>AfriWatSan</a:t>
            </a:r>
            <a:r>
              <a:rPr lang="en-GB" sz="12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Sustaining Low-cost, Urban</a:t>
            </a:r>
          </a:p>
          <a:p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Water Supply and Sanitation Systems in 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Africa </a:t>
            </a:r>
            <a:r>
              <a:rPr lang="en-GB" sz="125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www.afriwatsan.org</a:t>
            </a:r>
            <a:endParaRPr lang="en-GB" sz="125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27490" y="817410"/>
            <a:ext cx="4561204" cy="1028393"/>
            <a:chOff x="2948335" y="276861"/>
            <a:chExt cx="6296151" cy="1992860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335" y="1282646"/>
              <a:ext cx="3026200" cy="98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2" y="276861"/>
              <a:ext cx="1719094" cy="198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1" t="5894" r="46062" b="82903"/>
          <a:stretch>
            <a:fillRect/>
          </a:stretch>
        </p:blipFill>
        <p:spPr bwMode="auto">
          <a:xfrm>
            <a:off x="3827490" y="817410"/>
            <a:ext cx="2192310" cy="51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648" y="833178"/>
            <a:ext cx="1238925" cy="1018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27490" y="817410"/>
            <a:ext cx="4561204" cy="10339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010782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>
                <a:latin typeface="Arial Black" panose="020B0A04020102020204" pitchFamily="34" charset="0"/>
              </a:rPr>
              <a:t>AfriWatSan</a:t>
            </a:r>
            <a:r>
              <a:rPr lang="en-GB" sz="2200" dirty="0">
                <a:latin typeface="Arial Black" panose="020B0A04020102020204" pitchFamily="34" charset="0"/>
              </a:rPr>
              <a:t> Team at </a:t>
            </a:r>
            <a:r>
              <a:rPr lang="en-GB" sz="2200" dirty="0" smtClean="0">
                <a:latin typeface="Arial Black" panose="020B0A04020102020204" pitchFamily="34" charset="0"/>
              </a:rPr>
              <a:t>the 2018 Water and Health conference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098" y="3563034"/>
            <a:ext cx="72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Health conference, Water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at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UNC, at Chapel Hill (United States),  October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29–November 1, 2018.</a:t>
            </a:r>
          </a:p>
        </p:txBody>
      </p:sp>
      <p:pic>
        <p:nvPicPr>
          <p:cNvPr id="17" name="Pictur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8806" y="5278371"/>
            <a:ext cx="1794697" cy="99296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88" r="38188"/>
          <a:stretch/>
        </p:blipFill>
        <p:spPr>
          <a:xfrm>
            <a:off x="741623" y="5285012"/>
            <a:ext cx="867571" cy="99296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9" name="AutoShape 2" descr="RÃ©sultat de recherche d'images pour &quot;royal society uk aid 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496" y="5278371"/>
            <a:ext cx="906310" cy="99960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95800" y="5278371"/>
            <a:ext cx="1369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Capacity Building Initiative</a:t>
            </a:r>
          </a:p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xmlns="" val="2752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986" y="850135"/>
            <a:ext cx="713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AT THE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HEALTH CONFERENCE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368683"/>
            <a:ext cx="752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PhD students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Afriwatsan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(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Nayebare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Uganda and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Talla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DIAW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Senegal) and WASH Policy Team Leader at DFID (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Howards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the conference.</a:t>
            </a:r>
          </a:p>
        </p:txBody>
      </p:sp>
      <p:pic>
        <p:nvPicPr>
          <p:cNvPr id="3076" name="Picture 4" descr="C:\Users\MORTALLA\Desktop\Jacinthah\20181031_151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3" t="27601" r="18502"/>
          <a:stretch/>
        </p:blipFill>
        <p:spPr bwMode="auto">
          <a:xfrm>
            <a:off x="914400" y="1347935"/>
            <a:ext cx="7281554" cy="40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6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RTALLA\Desktop\UNC\1\Nouveau dossier\20181031_1514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1" t="31423" r="17485"/>
          <a:stretch/>
        </p:blipFill>
        <p:spPr bwMode="auto">
          <a:xfrm>
            <a:off x="837046" y="1447801"/>
            <a:ext cx="746837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7986" y="850135"/>
            <a:ext cx="713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AT THE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HEALTH CONFERENCE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261175"/>
            <a:ext cx="752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PhD students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Afriwatsan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(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Nayebare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Uganda and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Talla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DIAW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Senegal) and WASH Policy Team Leader at DFID (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Howards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the conference.</a:t>
            </a:r>
          </a:p>
        </p:txBody>
      </p:sp>
    </p:spTree>
    <p:extLst>
      <p:ext uri="{BB962C8B-B14F-4D97-AF65-F5344CB8AC3E}">
        <p14:creationId xmlns:p14="http://schemas.microsoft.com/office/powerpoint/2010/main" xmlns="" val="2359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18986"/>
            <a:ext cx="4998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Team’s Activities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0299" y="4170756"/>
            <a:ext cx="30709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7518400" cy="9694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Talla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The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on-site sanitation density and shallow groundwater quality: evidence from remote sensing and in situ observations in Dakar, Senegal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207" y="1600200"/>
            <a:ext cx="33650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Poster 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500" y="2438400"/>
            <a:ext cx="7531100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9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Nayebare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Jacinta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Managing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use of the subsurface for on-site water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and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sanitation: an evaluation of health risks in a small town in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Uganda</a:t>
            </a:r>
            <a:endParaRPr lang="en-GB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TALLA\Desktop\UNC\1\Nouveau dossier\IMG_20181101_174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4" t="22174"/>
          <a:stretch/>
        </p:blipFill>
        <p:spPr bwMode="auto">
          <a:xfrm>
            <a:off x="865510" y="1169015"/>
            <a:ext cx="3048000" cy="50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RTALLA\Desktop\UNC\1\Nouveau dossier\20181031_174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1" t="3800"/>
          <a:stretch/>
        </p:blipFill>
        <p:spPr bwMode="auto">
          <a:xfrm rot="5400000">
            <a:off x="4116009" y="2069196"/>
            <a:ext cx="5081405" cy="32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600" y="665694"/>
            <a:ext cx="426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fr-F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poster display</a:t>
            </a:r>
            <a:endParaRPr lang="en-GB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610" y="665695"/>
            <a:ext cx="426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Talla at the podium</a:t>
            </a:r>
            <a:endParaRPr lang="en-GB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3978920" y="2705100"/>
            <a:ext cx="914400" cy="5334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90800" y="5273426"/>
            <a:ext cx="457200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0222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RTALLA\Desktop\UNC\1\Nouveau dossier\IMG_20181101_174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5" t="2792"/>
          <a:stretch/>
        </p:blipFill>
        <p:spPr bwMode="auto">
          <a:xfrm>
            <a:off x="860294" y="1523999"/>
            <a:ext cx="7445506" cy="42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7120" y="762000"/>
            <a:ext cx="724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Mor Talla at the poster display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468" y="685799"/>
            <a:ext cx="7249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Mor Talla at the poster display</a:t>
            </a:r>
            <a:endParaRPr lang="en-GB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ORTALLA\Desktop\UNC\1\Nouveau dossier\IMG_20181101_174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4" t="22174"/>
          <a:stretch/>
        </p:blipFill>
        <p:spPr bwMode="auto">
          <a:xfrm>
            <a:off x="914400" y="1319282"/>
            <a:ext cx="2971800" cy="49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RTALLA\Desktop\UNC\1\Nouveau dossier\IMG_20181101_174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1" t="2792" r="11014"/>
          <a:stretch/>
        </p:blipFill>
        <p:spPr bwMode="auto">
          <a:xfrm>
            <a:off x="3863788" y="1319282"/>
            <a:ext cx="4343400" cy="29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RTALLA\Desktop\UNC\1\Nouveau dossier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86"/>
          <a:stretch/>
        </p:blipFill>
        <p:spPr bwMode="auto">
          <a:xfrm>
            <a:off x="3863788" y="4298570"/>
            <a:ext cx="4342874" cy="19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5273426"/>
            <a:ext cx="457200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4726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291</TotalTime>
  <Words>226</Words>
  <Application>Microsoft Office PowerPoint</Application>
  <PresentationFormat>Affichage à l'écran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Pushpin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 Talla</dc:creator>
  <cp:lastModifiedBy>Atounkara</cp:lastModifiedBy>
  <cp:revision>42</cp:revision>
  <dcterms:created xsi:type="dcterms:W3CDTF">2006-08-16T00:00:00Z</dcterms:created>
  <dcterms:modified xsi:type="dcterms:W3CDTF">2018-11-30T02:15:26Z</dcterms:modified>
</cp:coreProperties>
</file>